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318" r:id="rId5"/>
    <p:sldId id="269" r:id="rId6"/>
    <p:sldId id="276" r:id="rId7"/>
    <p:sldId id="270" r:id="rId8"/>
    <p:sldId id="273" r:id="rId9"/>
    <p:sldId id="272" r:id="rId10"/>
    <p:sldId id="275" r:id="rId11"/>
    <p:sldId id="274" r:id="rId12"/>
    <p:sldId id="271" r:id="rId13"/>
    <p:sldId id="278" r:id="rId14"/>
    <p:sldId id="285" r:id="rId15"/>
    <p:sldId id="277" r:id="rId16"/>
    <p:sldId id="281" r:id="rId17"/>
    <p:sldId id="280" r:id="rId18"/>
    <p:sldId id="279" r:id="rId19"/>
    <p:sldId id="283" r:id="rId20"/>
    <p:sldId id="282" r:id="rId21"/>
    <p:sldId id="260" r:id="rId22"/>
    <p:sldId id="262" r:id="rId23"/>
    <p:sldId id="261" r:id="rId24"/>
    <p:sldId id="263" r:id="rId25"/>
    <p:sldId id="264" r:id="rId26"/>
    <p:sldId id="284" r:id="rId27"/>
    <p:sldId id="268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6" r:id="rId57"/>
    <p:sldId id="317" r:id="rId58"/>
    <p:sldId id="314" r:id="rId5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dirty="0">
                <a:cs typeface="Calibri Light"/>
              </a:rPr>
              <a:t>QA Project</a:t>
            </a:r>
            <a:r>
              <a:rPr lang="en-GB" dirty="0">
                <a:cs typeface="Calibri Light"/>
              </a:rPr>
              <a:t> 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Satish Jethwa </a:t>
            </a:r>
            <a:endParaRPr lang="en-GB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9"/>
    </mc:Choice>
    <mc:Fallback>
      <p:transition spd="slow" advTm="128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Loading Up PyCharm</a:t>
            </a:r>
            <a:endParaRPr lang="en-GB" b="1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EC11B9-5CD3-1A81-F730-961F2F32B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516062"/>
            <a:ext cx="7738377" cy="4351338"/>
          </a:xfrm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F0EF83D-968A-BFC8-758C-E1A35B29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44" y="1514741"/>
            <a:ext cx="2743200" cy="42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3"/>
    </mc:Choice>
    <mc:Fallback>
      <p:transition spd="slow" advTm="1100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Setting Up Jenkins</a:t>
            </a:r>
            <a:endParaRPr lang="en-GB" b="1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616A9AE-A949-9099-FFF1-0F62D30A4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24" y="1468437"/>
            <a:ext cx="7738377" cy="4351338"/>
          </a:xfrm>
        </p:spPr>
      </p:pic>
      <p:pic>
        <p:nvPicPr>
          <p:cNvPr id="5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C90B31D4-E9DD-FD4F-1580-80412E0D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181" y="1467116"/>
            <a:ext cx="2743200" cy="15425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D4A2EF-FA74-365C-F07B-AFEDA5B7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181" y="4193647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6"/>
    </mc:Choice>
    <mc:Fallback>
      <p:transition spd="slow" advTm="110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Jenkins Stage View 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B794E5-5760-B74E-8247-DD25DFD9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6" y="1434023"/>
            <a:ext cx="9408286" cy="528245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369D7E-69FC-18BF-EA2B-2E90175F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2098" y="1825625"/>
            <a:ext cx="6811702" cy="311670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33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0"/>
    </mc:Choice>
    <mc:Fallback>
      <p:transition spd="slow" advTm="1116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Console Output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613ECF2-1466-8429-8881-E8A94D108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8" y="1690587"/>
            <a:ext cx="8731871" cy="4910781"/>
          </a:xfrm>
        </p:spPr>
      </p:pic>
    </p:spTree>
    <p:extLst>
      <p:ext uri="{BB962C8B-B14F-4D97-AF65-F5344CB8AC3E}">
        <p14:creationId xmlns:p14="http://schemas.microsoft.com/office/powerpoint/2010/main" val="257926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1"/>
    </mc:Choice>
    <mc:Fallback>
      <p:transition spd="slow" advTm="108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Jenkins Build History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FD597E-41D2-7979-EFE6-06A2A363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690587"/>
            <a:ext cx="8905490" cy="5007236"/>
          </a:xfrm>
        </p:spPr>
      </p:pic>
    </p:spTree>
    <p:extLst>
      <p:ext uri="{BB962C8B-B14F-4D97-AF65-F5344CB8AC3E}">
        <p14:creationId xmlns:p14="http://schemas.microsoft.com/office/powerpoint/2010/main" val="215829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2"/>
    </mc:Choice>
    <mc:Fallback>
      <p:transition spd="slow" advTm="112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Docker Images </a:t>
            </a:r>
          </a:p>
        </p:txBody>
      </p:sp>
      <p:pic>
        <p:nvPicPr>
          <p:cNvPr id="3" name="Picture 3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0E0128-2DF3-4C98-4413-C1480B148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50" y="1362638"/>
            <a:ext cx="9358832" cy="5258021"/>
          </a:xfrm>
        </p:spPr>
      </p:pic>
    </p:spTree>
    <p:extLst>
      <p:ext uri="{BB962C8B-B14F-4D97-AF65-F5344CB8AC3E}">
        <p14:creationId xmlns:p14="http://schemas.microsoft.com/office/powerpoint/2010/main" val="154843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5"/>
    </mc:Choice>
    <mc:Fallback>
      <p:transition spd="slow" advTm="110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Image ID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3ECD973-CAEC-3C44-0E20-52E4424D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85" y="1690587"/>
            <a:ext cx="9011592" cy="5045819"/>
          </a:xfrm>
        </p:spPr>
      </p:pic>
    </p:spTree>
    <p:extLst>
      <p:ext uri="{BB962C8B-B14F-4D97-AF65-F5344CB8AC3E}">
        <p14:creationId xmlns:p14="http://schemas.microsoft.com/office/powerpoint/2010/main" val="138148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1"/>
    </mc:Choice>
    <mc:Fallback>
      <p:transition spd="slow" advTm="106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Docker Repository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7170568-9CD1-E22D-A2A1-18DC2DF9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2018536"/>
            <a:ext cx="7738377" cy="4351338"/>
          </a:xfrm>
        </p:spPr>
      </p:pic>
    </p:spTree>
    <p:extLst>
      <p:ext uri="{BB962C8B-B14F-4D97-AF65-F5344CB8AC3E}">
        <p14:creationId xmlns:p14="http://schemas.microsoft.com/office/powerpoint/2010/main" val="37888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4"/>
    </mc:Choice>
    <mc:Fallback>
      <p:transition spd="slow" advTm="110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 Light" panose="020F0302020204030204"/>
              </a:rPr>
              <a:t>Doocker</a:t>
            </a:r>
            <a:r>
              <a:rPr lang="en-GB" b="1" dirty="0">
                <a:cs typeface="Calibri Light" panose="020F0302020204030204"/>
              </a:rPr>
              <a:t> Tag</a:t>
            </a: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E20458D-559F-F312-DF93-399F49FEC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014" y="1883498"/>
            <a:ext cx="8394275" cy="4717869"/>
          </a:xfrm>
        </p:spPr>
      </p:pic>
    </p:spTree>
    <p:extLst>
      <p:ext uri="{BB962C8B-B14F-4D97-AF65-F5344CB8AC3E}">
        <p14:creationId xmlns:p14="http://schemas.microsoft.com/office/powerpoint/2010/main" val="39825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1"/>
    </mc:Choice>
    <mc:Fallback>
      <p:transition spd="slow" advTm="109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Error URL not found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463CCD-E2E2-7E35-6BF2-F45171CA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883498"/>
            <a:ext cx="8085617" cy="4544249"/>
          </a:xfrm>
        </p:spPr>
      </p:pic>
    </p:spTree>
    <p:extLst>
      <p:ext uri="{BB962C8B-B14F-4D97-AF65-F5344CB8AC3E}">
        <p14:creationId xmlns:p14="http://schemas.microsoft.com/office/powerpoint/2010/main" val="25162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6"/>
    </mc:Choice>
    <mc:Fallback>
      <p:transition spd="slow" advTm="110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Create Web App with Database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 panose="020F0502020204030204"/>
              </a:rPr>
              <a:t>Project is to link up a Celebrity Chef with choice of 3 recipes for the user to select.</a:t>
            </a: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03C5A5D-3463-3B3C-ACF6-ECB15DF7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6" y="2780752"/>
            <a:ext cx="5840067" cy="364081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714F38B-ABE4-C467-902F-1E9199DD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120" y="2828760"/>
            <a:ext cx="2806458" cy="15716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43A2B2-9854-D3CD-810C-E0DA30B0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72" y="2780903"/>
            <a:ext cx="3055869" cy="16210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850A7E9-A7CA-D045-5EA0-239992D47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675" y="4762148"/>
            <a:ext cx="3059906" cy="16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1"/>
    </mc:Choice>
    <mc:Fallback>
      <p:transition spd="slow" advTm="115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PyCharm 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BBF78A6-B1D2-C819-5AE6-E42D56E0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368" y="1497676"/>
            <a:ext cx="9117693" cy="5122983"/>
          </a:xfrm>
        </p:spPr>
      </p:pic>
    </p:spTree>
    <p:extLst>
      <p:ext uri="{BB962C8B-B14F-4D97-AF65-F5344CB8AC3E}">
        <p14:creationId xmlns:p14="http://schemas.microsoft.com/office/powerpoint/2010/main" val="393515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1"/>
    </mc:Choice>
    <mc:Fallback>
      <p:transition spd="slow" advTm="109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Back End Tasks: Docker / Container Build Up</a:t>
            </a:r>
            <a:endParaRPr lang="en-US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496152-5717-2485-8FD4-3B9851FBE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254125"/>
            <a:ext cx="7738377" cy="4351338"/>
          </a:xfrm>
        </p:spPr>
      </p:pic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7FFBFD1-7EE5-BBB4-7110-865E3D7B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31" y="1252803"/>
            <a:ext cx="2743200" cy="15425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7269CB7-32EE-0946-1FA3-134E5456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931" y="3991241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4"/>
    </mc:Choice>
    <mc:Fallback>
      <p:transition spd="slow" advTm="1102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543"/>
            <a:ext cx="10515600" cy="1325563"/>
          </a:xfrm>
        </p:spPr>
        <p:txBody>
          <a:bodyPr/>
          <a:lstStyle/>
          <a:p>
            <a:br>
              <a:rPr lang="en-GB" b="1" dirty="0"/>
            </a:br>
            <a:r>
              <a:rPr lang="en-GB" b="1" dirty="0"/>
              <a:t>Errors : Images not showing up</a:t>
            </a:r>
            <a:endParaRPr lang="en-US" b="1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F54B7D-69BD-3AD2-28E6-F601C592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337469"/>
            <a:ext cx="9298095" cy="5232400"/>
          </a:xfrm>
        </p:spPr>
      </p:pic>
    </p:spTree>
    <p:extLst>
      <p:ext uri="{BB962C8B-B14F-4D97-AF65-F5344CB8AC3E}">
        <p14:creationId xmlns:p14="http://schemas.microsoft.com/office/powerpoint/2010/main" val="379056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3"/>
    </mc:Choice>
    <mc:Fallback>
      <p:transition spd="slow" advTm="1098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Install the 3 VM's </a:t>
            </a:r>
            <a:endParaRPr lang="en-US" b="1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4AA0683-CA74-3291-B1F5-4EA4D1440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311" y="1254125"/>
            <a:ext cx="9452876" cy="5315744"/>
          </a:xfrm>
        </p:spPr>
      </p:pic>
    </p:spTree>
    <p:extLst>
      <p:ext uri="{BB962C8B-B14F-4D97-AF65-F5344CB8AC3E}">
        <p14:creationId xmlns:p14="http://schemas.microsoft.com/office/powerpoint/2010/main" val="63349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8"/>
    </mc:Choice>
    <mc:Fallback>
      <p:transition spd="slow" advTm="1099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Error Tasks:</a:t>
            </a:r>
          </a:p>
          <a:p>
            <a:br>
              <a:rPr lang="en-US" dirty="0"/>
            </a:br>
            <a:endParaRPr lang="en-US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81F04F6-440D-448D-6CE2-6476B1A8A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61" y="1539875"/>
            <a:ext cx="8631345" cy="4851400"/>
          </a:xfrm>
        </p:spPr>
      </p:pic>
    </p:spTree>
    <p:extLst>
      <p:ext uri="{BB962C8B-B14F-4D97-AF65-F5344CB8AC3E}">
        <p14:creationId xmlns:p14="http://schemas.microsoft.com/office/powerpoint/2010/main" val="315415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6"/>
    </mc:Choice>
    <mc:Fallback>
      <p:transition spd="slow" advTm="1103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 </a:t>
            </a:r>
            <a:r>
              <a:rPr lang="en-GB" b="1" dirty="0"/>
              <a:t>Build Tasks: Finally loaded up files</a:t>
            </a:r>
            <a:endParaRPr lang="en-US" b="1" dirty="0">
              <a:cs typeface="Calibri Light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12E71-3BAC-6AD5-8079-CF7E434B6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05" y="1301750"/>
            <a:ext cx="9524314" cy="5351462"/>
          </a:xfrm>
        </p:spPr>
      </p:pic>
    </p:spTree>
    <p:extLst>
      <p:ext uri="{BB962C8B-B14F-4D97-AF65-F5344CB8AC3E}">
        <p14:creationId xmlns:p14="http://schemas.microsoft.com/office/powerpoint/2010/main" val="98510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5"/>
    </mc:Choice>
    <mc:Fallback>
      <p:transition spd="slow" advTm="1094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Lap HACKED by Trojan Spyware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5F72D-C158-1A60-12D1-F9DACA87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864207"/>
            <a:ext cx="8355693" cy="4698578"/>
          </a:xfrm>
        </p:spPr>
      </p:pic>
    </p:spTree>
    <p:extLst>
      <p:ext uri="{BB962C8B-B14F-4D97-AF65-F5344CB8AC3E}">
        <p14:creationId xmlns:p14="http://schemas.microsoft.com/office/powerpoint/2010/main" val="233994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7"/>
    </mc:Choice>
    <mc:Fallback>
      <p:transition spd="slow" advTm="1108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/>
              <a:t>Summary:</a:t>
            </a:r>
            <a:endParaRPr lang="en-US" b="1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97"/>
            <a:ext cx="10515600" cy="497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cs typeface="Calibri"/>
              </a:rPr>
              <a:t>This project has been  great and </a:t>
            </a:r>
            <a:r>
              <a:rPr lang="en-GB" b="1" dirty="0">
                <a:cs typeface="Calibri"/>
              </a:rPr>
              <a:t>difficult</a:t>
            </a:r>
            <a:r>
              <a:rPr lang="en-GB" dirty="0">
                <a:cs typeface="Calibri"/>
              </a:rPr>
              <a:t> as in one way it's made sure that I output what I have learnt over the 10 weeks.</a:t>
            </a:r>
          </a:p>
          <a:p>
            <a:r>
              <a:rPr lang="en-GB" dirty="0">
                <a:cs typeface="Calibri"/>
              </a:rPr>
              <a:t>Personally as a 58 year old I have been able to collate the intensive tutorials that have been First Class both on the QA Portal and the QA Tutors that have been true Professionals.</a:t>
            </a:r>
          </a:p>
          <a:p>
            <a:r>
              <a:rPr lang="en-GB" dirty="0">
                <a:cs typeface="Calibri"/>
              </a:rPr>
              <a:t>I have found putting the project together demanding as mentally in my mind it sit correctly like a puzzle, however when the apps crash and error upon errors occur it one step forward and 20 backwards. </a:t>
            </a:r>
          </a:p>
          <a:p>
            <a:r>
              <a:rPr lang="en-GB" dirty="0">
                <a:cs typeface="Calibri"/>
              </a:rPr>
              <a:t>Sadly I feel I have failed due to lack of time on finishing my project and my frustration on GitHub and Azure hence got help from a fellow student that I collaborated with to learn everything from start to finish as I wanted to see the end result of front end to back office.</a:t>
            </a:r>
          </a:p>
        </p:txBody>
      </p:sp>
    </p:spTree>
    <p:extLst>
      <p:ext uri="{BB962C8B-B14F-4D97-AF65-F5344CB8AC3E}">
        <p14:creationId xmlns:p14="http://schemas.microsoft.com/office/powerpoint/2010/main" val="44456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6"/>
    </mc:Choice>
    <mc:Fallback>
      <p:transition spd="slow" advTm="5024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A Big Thank You to All at QA </a:t>
            </a: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&amp;</a:t>
            </a: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to all my fellow students.</a:t>
            </a:r>
            <a:endParaRPr lang="en-GB" sz="6600" b="1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860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70"/>
    </mc:Choice>
    <mc:Fallback>
      <p:transition spd="slow" advTm="1597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cs typeface="Calibri Light" panose="020F03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47465F-7426-BBCC-3F0C-F8669D6CF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1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"/>
    </mc:Choice>
    <mc:Fallback>
      <p:transition spd="slow" advTm="14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A</a:t>
            </a:r>
            <a:r>
              <a:rPr lang="en-GB" b="1" dirty="0" err="1">
                <a:cs typeface="Calibri Light"/>
              </a:rPr>
              <a:t>ctual</a:t>
            </a:r>
            <a:r>
              <a:rPr lang="en-GB" b="1" dirty="0">
                <a:cs typeface="Calibri Light"/>
              </a:rPr>
              <a:t> Web Pages</a:t>
            </a:r>
            <a:endParaRPr lang="en-GB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6A2BF5-5DD6-237A-6E79-BF7F6E80B1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83" y="1773009"/>
            <a:ext cx="5571039" cy="39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E0D29-C6C9-C4C3-58DC-90C5F2794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3" y="1786428"/>
            <a:ext cx="2548079" cy="1797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B1E69-3975-C147-F4B3-CE2B4BCB8B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77" y="3597298"/>
            <a:ext cx="2390192" cy="168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9C012-FFE9-3D4F-9090-5D45C132C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2" y="1773009"/>
            <a:ext cx="4092275" cy="1738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1777A-6555-0F3A-70E1-DB0FE1CB4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2" y="4440673"/>
            <a:ext cx="4092275" cy="12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8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4"/>
    </mc:Choice>
    <mc:Fallback>
      <p:transition spd="slow" advTm="1104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dirty="0">
                <a:cs typeface="Calibri Light"/>
              </a:rPr>
              <a:t>QA Project</a:t>
            </a:r>
            <a:r>
              <a:rPr lang="en-GB" dirty="0">
                <a:cs typeface="Calibri Light"/>
              </a:rPr>
              <a:t> 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Satish Jethwa </a:t>
            </a:r>
            <a:endParaRPr lang="en-GB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10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9"/>
    </mc:Choice>
    <mc:Fallback>
      <p:transition spd="slow" advTm="1288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Create Web App with Database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 panose="020F0502020204030204"/>
              </a:rPr>
              <a:t>Project is to link up a Celebrity Chef with choice of 3 recipes for the user to select.</a:t>
            </a: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03C5A5D-3463-3B3C-ACF6-ECB15DF7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6" y="2780752"/>
            <a:ext cx="5840067" cy="364081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714F38B-ABE4-C467-902F-1E9199DD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120" y="2828760"/>
            <a:ext cx="2806458" cy="15716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43A2B2-9854-D3CD-810C-E0DA30B0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72" y="2780903"/>
            <a:ext cx="3055869" cy="16210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850A7E9-A7CA-D045-5EA0-239992D47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675" y="4762148"/>
            <a:ext cx="3059906" cy="16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1"/>
    </mc:Choice>
    <mc:Fallback>
      <p:transition spd="slow" advTm="1157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Web Tasks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50EEDF-E24C-8465-FD24-5A9BF6EE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837" y="323678"/>
            <a:ext cx="7782301" cy="6196806"/>
          </a:xfrm>
        </p:spPr>
      </p:pic>
    </p:spTree>
    <p:extLst>
      <p:ext uri="{BB962C8B-B14F-4D97-AF65-F5344CB8AC3E}">
        <p14:creationId xmlns:p14="http://schemas.microsoft.com/office/powerpoint/2010/main" val="222478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4"/>
    </mc:Choice>
    <mc:Fallback>
      <p:transition spd="slow" advTm="1104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Database Table</a:t>
            </a:r>
            <a:endParaRPr lang="en-GB" b="1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71D2EA-EC00-C8AB-CD43-77ADE9902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1" y="1881981"/>
            <a:ext cx="11094242" cy="4238625"/>
          </a:xfrm>
        </p:spPr>
      </p:pic>
    </p:spTree>
    <p:extLst>
      <p:ext uri="{BB962C8B-B14F-4D97-AF65-F5344CB8AC3E}">
        <p14:creationId xmlns:p14="http://schemas.microsoft.com/office/powerpoint/2010/main" val="251956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4"/>
    </mc:Choice>
    <mc:Fallback>
      <p:transition spd="slow" advTm="1190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On GitHub (Jenkins pulls from GitHub, Push to </a:t>
            </a:r>
            <a:r>
              <a:rPr lang="en-GB" b="1" dirty="0" err="1">
                <a:cs typeface="Calibri Light" panose="020F0302020204030204"/>
              </a:rPr>
              <a:t>Dockerhub</a:t>
            </a:r>
            <a:r>
              <a:rPr lang="en-GB" b="1" dirty="0">
                <a:cs typeface="Calibri Light" panose="020F0302020204030204"/>
              </a:rPr>
              <a:t>, Create </a:t>
            </a:r>
            <a:r>
              <a:rPr lang="en-GB" b="1" dirty="0" err="1">
                <a:cs typeface="Calibri Light" panose="020F0302020204030204"/>
              </a:rPr>
              <a:t>Docke</a:t>
            </a:r>
            <a:r>
              <a:rPr lang="en-GB" b="1" dirty="0">
                <a:cs typeface="Calibri Light" panose="020F0302020204030204"/>
              </a:rPr>
              <a:t> Image</a:t>
            </a: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80093A1-80B2-CD7B-EB13-C3CA1BBD8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2018536"/>
            <a:ext cx="7738377" cy="4351338"/>
          </a:xfrm>
        </p:spPr>
      </p:pic>
    </p:spTree>
    <p:extLst>
      <p:ext uri="{BB962C8B-B14F-4D97-AF65-F5344CB8AC3E}">
        <p14:creationId xmlns:p14="http://schemas.microsoft.com/office/powerpoint/2010/main" val="72484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5"/>
    </mc:Choice>
    <mc:Fallback>
      <p:transition spd="slow" advTm="1163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Jira Sprints</a:t>
            </a:r>
            <a:endParaRPr lang="en-GB">
              <a:cs typeface="Calibri Light" panose="020F03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E847FAF-A0A4-2A29-99AC-02BB6C3E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445" y="1689101"/>
            <a:ext cx="10651329" cy="4719636"/>
          </a:xfrm>
        </p:spPr>
      </p:pic>
    </p:spTree>
    <p:extLst>
      <p:ext uri="{BB962C8B-B14F-4D97-AF65-F5344CB8AC3E}">
        <p14:creationId xmlns:p14="http://schemas.microsoft.com/office/powerpoint/2010/main" val="175830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9"/>
    </mc:Choice>
    <mc:Fallback>
      <p:transition spd="slow" advTm="114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Add Flask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916F24-60DB-71F5-2EFD-A82B8CAB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492251"/>
            <a:ext cx="9250470" cy="5208587"/>
          </a:xfrm>
        </p:spPr>
      </p:pic>
    </p:spTree>
    <p:extLst>
      <p:ext uri="{BB962C8B-B14F-4D97-AF65-F5344CB8AC3E}">
        <p14:creationId xmlns:p14="http://schemas.microsoft.com/office/powerpoint/2010/main" val="15947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2"/>
    </mc:Choice>
    <mc:Fallback>
      <p:transition spd="slow" advTm="1102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 Light"/>
              </a:rPr>
              <a:t>Sqlalchemey</a:t>
            </a:r>
            <a:r>
              <a:rPr lang="en-GB" b="1" dirty="0">
                <a:cs typeface="Calibri Light"/>
              </a:rPr>
              <a:t> Error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89C199-244B-0787-BD3C-55D67229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53" y="1381125"/>
            <a:ext cx="7738377" cy="4641623"/>
          </a:xfr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6037F9-F8FD-BB6D-2688-0726D879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57741"/>
            <a:ext cx="2743200" cy="1542519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DBCBB0-EDC7-C2D5-4F55-01E1F306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14" y="1378669"/>
            <a:ext cx="2743200" cy="45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5"/>
    </mc:Choice>
    <mc:Fallback>
      <p:transition spd="slow" advTm="1102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Loading Up PyCharm</a:t>
            </a:r>
            <a:endParaRPr lang="en-GB" b="1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EC11B9-5CD3-1A81-F730-961F2F32B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516062"/>
            <a:ext cx="7738377" cy="4351338"/>
          </a:xfrm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F0EF83D-968A-BFC8-758C-E1A35B29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44" y="1514741"/>
            <a:ext cx="2743200" cy="42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3"/>
    </mc:Choice>
    <mc:Fallback>
      <p:transition spd="slow" advTm="1100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Setting Up Jenkins</a:t>
            </a:r>
            <a:endParaRPr lang="en-GB" b="1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616A9AE-A949-9099-FFF1-0F62D30A4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24" y="1468437"/>
            <a:ext cx="7738377" cy="4351338"/>
          </a:xfrm>
        </p:spPr>
      </p:pic>
      <p:pic>
        <p:nvPicPr>
          <p:cNvPr id="5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C90B31D4-E9DD-FD4F-1580-80412E0D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181" y="1467116"/>
            <a:ext cx="2743200" cy="15425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D4A2EF-FA74-365C-F07B-AFEDA5B7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181" y="4193647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6"/>
    </mc:Choice>
    <mc:Fallback>
      <p:transition spd="slow" advTm="110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Web Tasks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50EEDF-E24C-8465-FD24-5A9BF6EE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837" y="323678"/>
            <a:ext cx="7782301" cy="6196806"/>
          </a:xfrm>
        </p:spPr>
      </p:pic>
    </p:spTree>
    <p:extLst>
      <p:ext uri="{BB962C8B-B14F-4D97-AF65-F5344CB8AC3E}">
        <p14:creationId xmlns:p14="http://schemas.microsoft.com/office/powerpoint/2010/main" val="173351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4"/>
    </mc:Choice>
    <mc:Fallback>
      <p:transition spd="slow" advTm="1104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Jenkins Stage View 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B794E5-5760-B74E-8247-DD25DFD9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6" y="1434023"/>
            <a:ext cx="9408286" cy="528245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369D7E-69FC-18BF-EA2B-2E90175F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2098" y="1825625"/>
            <a:ext cx="6811702" cy="311670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26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0"/>
    </mc:Choice>
    <mc:Fallback>
      <p:transition spd="slow" advTm="1116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Console Output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613ECF2-1466-8429-8881-E8A94D108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8" y="1690587"/>
            <a:ext cx="8731871" cy="4910781"/>
          </a:xfrm>
        </p:spPr>
      </p:pic>
    </p:spTree>
    <p:extLst>
      <p:ext uri="{BB962C8B-B14F-4D97-AF65-F5344CB8AC3E}">
        <p14:creationId xmlns:p14="http://schemas.microsoft.com/office/powerpoint/2010/main" val="108310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1"/>
    </mc:Choice>
    <mc:Fallback>
      <p:transition spd="slow" advTm="1084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Jenkins Build History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FD597E-41D2-7979-EFE6-06A2A363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690587"/>
            <a:ext cx="8905490" cy="5007236"/>
          </a:xfrm>
        </p:spPr>
      </p:pic>
    </p:spTree>
    <p:extLst>
      <p:ext uri="{BB962C8B-B14F-4D97-AF65-F5344CB8AC3E}">
        <p14:creationId xmlns:p14="http://schemas.microsoft.com/office/powerpoint/2010/main" val="383979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2"/>
    </mc:Choice>
    <mc:Fallback>
      <p:transition spd="slow" advTm="1127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Docker Images </a:t>
            </a:r>
          </a:p>
        </p:txBody>
      </p:sp>
      <p:pic>
        <p:nvPicPr>
          <p:cNvPr id="3" name="Picture 3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0E0128-2DF3-4C98-4413-C1480B148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50" y="1362638"/>
            <a:ext cx="9358832" cy="5258021"/>
          </a:xfrm>
        </p:spPr>
      </p:pic>
    </p:spTree>
    <p:extLst>
      <p:ext uri="{BB962C8B-B14F-4D97-AF65-F5344CB8AC3E}">
        <p14:creationId xmlns:p14="http://schemas.microsoft.com/office/powerpoint/2010/main" val="317143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5"/>
    </mc:Choice>
    <mc:Fallback>
      <p:transition spd="slow" advTm="1104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Image ID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3ECD973-CAEC-3C44-0E20-52E4424D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85" y="1690587"/>
            <a:ext cx="9011592" cy="5045819"/>
          </a:xfrm>
        </p:spPr>
      </p:pic>
    </p:spTree>
    <p:extLst>
      <p:ext uri="{BB962C8B-B14F-4D97-AF65-F5344CB8AC3E}">
        <p14:creationId xmlns:p14="http://schemas.microsoft.com/office/powerpoint/2010/main" val="44897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1"/>
    </mc:Choice>
    <mc:Fallback>
      <p:transition spd="slow" advTm="1069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Docker Repository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7170568-9CD1-E22D-A2A1-18DC2DF9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2018536"/>
            <a:ext cx="7738377" cy="4351338"/>
          </a:xfrm>
        </p:spPr>
      </p:pic>
    </p:spTree>
    <p:extLst>
      <p:ext uri="{BB962C8B-B14F-4D97-AF65-F5344CB8AC3E}">
        <p14:creationId xmlns:p14="http://schemas.microsoft.com/office/powerpoint/2010/main" val="373141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4"/>
    </mc:Choice>
    <mc:Fallback>
      <p:transition spd="slow" advTm="11034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Docker Tag</a:t>
            </a: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E20458D-559F-F312-DF93-399F49FEC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014" y="1883498"/>
            <a:ext cx="8394275" cy="4717869"/>
          </a:xfrm>
        </p:spPr>
      </p:pic>
    </p:spTree>
    <p:extLst>
      <p:ext uri="{BB962C8B-B14F-4D97-AF65-F5344CB8AC3E}">
        <p14:creationId xmlns:p14="http://schemas.microsoft.com/office/powerpoint/2010/main" val="283730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1"/>
    </mc:Choice>
    <mc:Fallback>
      <p:transition spd="slow" advTm="1093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Error URL not found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463CCD-E2E2-7E35-6BF2-F45171CA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883498"/>
            <a:ext cx="8085617" cy="4544249"/>
          </a:xfrm>
        </p:spPr>
      </p:pic>
    </p:spTree>
    <p:extLst>
      <p:ext uri="{BB962C8B-B14F-4D97-AF65-F5344CB8AC3E}">
        <p14:creationId xmlns:p14="http://schemas.microsoft.com/office/powerpoint/2010/main" val="172676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6"/>
    </mc:Choice>
    <mc:Fallback>
      <p:transition spd="slow" advTm="11016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PyCharm 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BBF78A6-B1D2-C819-5AE6-E42D56E0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368" y="1497676"/>
            <a:ext cx="9117693" cy="5122983"/>
          </a:xfrm>
        </p:spPr>
      </p:pic>
    </p:spTree>
    <p:extLst>
      <p:ext uri="{BB962C8B-B14F-4D97-AF65-F5344CB8AC3E}">
        <p14:creationId xmlns:p14="http://schemas.microsoft.com/office/powerpoint/2010/main" val="107484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1"/>
    </mc:Choice>
    <mc:Fallback>
      <p:transition spd="slow" advTm="1099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Back End Tasks: Docker / Container Build Up</a:t>
            </a:r>
            <a:endParaRPr lang="en-US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496152-5717-2485-8FD4-3B9851FBE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254125"/>
            <a:ext cx="7738377" cy="4351338"/>
          </a:xfrm>
        </p:spPr>
      </p:pic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7FFBFD1-7EE5-BBB4-7110-865E3D7B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31" y="1252803"/>
            <a:ext cx="2743200" cy="15425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7269CB7-32EE-0946-1FA3-134E5456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931" y="3991241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4"/>
    </mc:Choice>
    <mc:Fallback>
      <p:transition spd="slow" advTm="1102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Database Table</a:t>
            </a:r>
            <a:endParaRPr lang="en-GB" b="1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71D2EA-EC00-C8AB-CD43-77ADE9902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1" y="1881981"/>
            <a:ext cx="11094242" cy="4238625"/>
          </a:xfrm>
        </p:spPr>
      </p:pic>
    </p:spTree>
    <p:extLst>
      <p:ext uri="{BB962C8B-B14F-4D97-AF65-F5344CB8AC3E}">
        <p14:creationId xmlns:p14="http://schemas.microsoft.com/office/powerpoint/2010/main" val="95613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4"/>
    </mc:Choice>
    <mc:Fallback>
      <p:transition spd="slow" advTm="11904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543"/>
            <a:ext cx="10515600" cy="1325563"/>
          </a:xfrm>
        </p:spPr>
        <p:txBody>
          <a:bodyPr/>
          <a:lstStyle/>
          <a:p>
            <a:br>
              <a:rPr lang="en-GB" b="1" dirty="0"/>
            </a:br>
            <a:r>
              <a:rPr lang="en-GB" b="1" dirty="0"/>
              <a:t>Errors : Images not showing up</a:t>
            </a:r>
            <a:endParaRPr lang="en-US" b="1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F54B7D-69BD-3AD2-28E6-F601C592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337469"/>
            <a:ext cx="9298095" cy="5232400"/>
          </a:xfrm>
        </p:spPr>
      </p:pic>
    </p:spTree>
    <p:extLst>
      <p:ext uri="{BB962C8B-B14F-4D97-AF65-F5344CB8AC3E}">
        <p14:creationId xmlns:p14="http://schemas.microsoft.com/office/powerpoint/2010/main" val="355069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3"/>
    </mc:Choice>
    <mc:Fallback>
      <p:transition spd="slow" advTm="10983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Install the 3 VM's </a:t>
            </a:r>
            <a:endParaRPr lang="en-US" b="1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4AA0683-CA74-3291-B1F5-4EA4D1440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311" y="1254125"/>
            <a:ext cx="9452876" cy="5315744"/>
          </a:xfrm>
        </p:spPr>
      </p:pic>
    </p:spTree>
    <p:extLst>
      <p:ext uri="{BB962C8B-B14F-4D97-AF65-F5344CB8AC3E}">
        <p14:creationId xmlns:p14="http://schemas.microsoft.com/office/powerpoint/2010/main" val="429121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8"/>
    </mc:Choice>
    <mc:Fallback>
      <p:transition spd="slow" advTm="1099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Error Tasks:</a:t>
            </a:r>
          </a:p>
          <a:p>
            <a:br>
              <a:rPr lang="en-US" dirty="0"/>
            </a:br>
            <a:endParaRPr lang="en-US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81F04F6-440D-448D-6CE2-6476B1A8A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61" y="1539875"/>
            <a:ext cx="8631345" cy="4851400"/>
          </a:xfrm>
        </p:spPr>
      </p:pic>
    </p:spTree>
    <p:extLst>
      <p:ext uri="{BB962C8B-B14F-4D97-AF65-F5344CB8AC3E}">
        <p14:creationId xmlns:p14="http://schemas.microsoft.com/office/powerpoint/2010/main" val="407023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6"/>
    </mc:Choice>
    <mc:Fallback>
      <p:transition spd="slow" advTm="1103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 </a:t>
            </a:r>
            <a:r>
              <a:rPr lang="en-GB" b="1" dirty="0"/>
              <a:t>Build Tasks: Finally loaded up files</a:t>
            </a:r>
            <a:endParaRPr lang="en-US" b="1" dirty="0">
              <a:cs typeface="Calibri Light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12E71-3BAC-6AD5-8079-CF7E434B6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05" y="1301750"/>
            <a:ext cx="9524314" cy="5351462"/>
          </a:xfrm>
        </p:spPr>
      </p:pic>
    </p:spTree>
    <p:extLst>
      <p:ext uri="{BB962C8B-B14F-4D97-AF65-F5344CB8AC3E}">
        <p14:creationId xmlns:p14="http://schemas.microsoft.com/office/powerpoint/2010/main" val="370862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5"/>
    </mc:Choice>
    <mc:Fallback>
      <p:transition spd="slow" advTm="10945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Laptop HACKED by Phishing Website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5F72D-C158-1A60-12D1-F9DACA87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1864207"/>
            <a:ext cx="8355693" cy="4698578"/>
          </a:xfrm>
        </p:spPr>
      </p:pic>
    </p:spTree>
    <p:extLst>
      <p:ext uri="{BB962C8B-B14F-4D97-AF65-F5344CB8AC3E}">
        <p14:creationId xmlns:p14="http://schemas.microsoft.com/office/powerpoint/2010/main" val="329433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7"/>
    </mc:Choice>
    <mc:Fallback>
      <p:transition spd="slow" advTm="11087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/>
              <a:t>Summary:</a:t>
            </a:r>
            <a:endParaRPr lang="en-US" b="1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97"/>
            <a:ext cx="10515600" cy="497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cs typeface="Calibri"/>
              </a:rPr>
              <a:t>This project has been  great and </a:t>
            </a:r>
            <a:r>
              <a:rPr lang="en-GB" b="1" dirty="0">
                <a:cs typeface="Calibri"/>
              </a:rPr>
              <a:t>difficult</a:t>
            </a:r>
            <a:r>
              <a:rPr lang="en-GB" dirty="0">
                <a:cs typeface="Calibri"/>
              </a:rPr>
              <a:t> as in one way it's made sure that I output what I have learnt over the 10 weeks.</a:t>
            </a:r>
          </a:p>
          <a:p>
            <a:r>
              <a:rPr lang="en-GB" dirty="0">
                <a:cs typeface="Calibri"/>
              </a:rPr>
              <a:t>Personally as a 58 year old I have been able to collate the intensive tutorials that have been First Class both on the QA Portal and the QA Tutors that have been true Professionals.</a:t>
            </a:r>
          </a:p>
          <a:p>
            <a:r>
              <a:rPr lang="en-GB" dirty="0">
                <a:cs typeface="Calibri"/>
              </a:rPr>
              <a:t>I have found putting the project together demanding as mentally in my mind it sits correctly like a puzzle, however when the apps crash and error upon errors occur it one step forward and 20 backwards. </a:t>
            </a:r>
          </a:p>
          <a:p>
            <a:r>
              <a:rPr lang="en-GB" dirty="0">
                <a:cs typeface="Calibri"/>
              </a:rPr>
              <a:t>Sadly I feel I have failed due to lack of time on finishing my project and my frustration on GitHub and Azure hence got help from a fellow student that I collaborated with to learn everything from start to finish as I wanted to see the end result of front end to back office.</a:t>
            </a:r>
          </a:p>
        </p:txBody>
      </p:sp>
    </p:spTree>
    <p:extLst>
      <p:ext uri="{BB962C8B-B14F-4D97-AF65-F5344CB8AC3E}">
        <p14:creationId xmlns:p14="http://schemas.microsoft.com/office/powerpoint/2010/main" val="125523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6"/>
    </mc:Choice>
    <mc:Fallback>
      <p:transition spd="slow" advTm="5024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/>
              <a:t>Summary:</a:t>
            </a:r>
            <a:endParaRPr lang="en-US" b="1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97"/>
            <a:ext cx="10515600" cy="497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cs typeface="Calibri"/>
              </a:rPr>
              <a:t>This project has been  great and </a:t>
            </a:r>
            <a:r>
              <a:rPr lang="en-GB" b="1" dirty="0">
                <a:cs typeface="Calibri"/>
              </a:rPr>
              <a:t>difficult</a:t>
            </a:r>
            <a:r>
              <a:rPr lang="en-GB" dirty="0">
                <a:cs typeface="Calibri"/>
              </a:rPr>
              <a:t> as in one way it's made sure that I output what I have learnt over the 10 weeks.</a:t>
            </a:r>
          </a:p>
          <a:p>
            <a:r>
              <a:rPr lang="en-GB" dirty="0">
                <a:cs typeface="Calibri"/>
              </a:rPr>
              <a:t>Personally as a 58 year old I have been able to collate the intensive tutorials that have been First Class both on the QA Portal and the QA Tutors that have been true Professionals.</a:t>
            </a:r>
          </a:p>
          <a:p>
            <a:r>
              <a:rPr lang="en-GB" dirty="0">
                <a:cs typeface="Calibri"/>
              </a:rPr>
              <a:t>I have found putting the project together demanding as mentally in my mind it sit correctly like a puzzle, however when the apps crash and error upon errors occur it one step forward and 20 backwards. </a:t>
            </a:r>
          </a:p>
          <a:p>
            <a:r>
              <a:rPr lang="en-GB" dirty="0">
                <a:cs typeface="Calibri"/>
              </a:rPr>
              <a:t>Sadly I feel I have failed due to lack of time on finishing my project and my frustration on GitHub and Azure hence got help from a fellow student that I collaborated with to learn everything from start to finish as I wanted to see the end result of front end to back office.</a:t>
            </a:r>
          </a:p>
        </p:txBody>
      </p:sp>
    </p:spTree>
    <p:extLst>
      <p:ext uri="{BB962C8B-B14F-4D97-AF65-F5344CB8AC3E}">
        <p14:creationId xmlns:p14="http://schemas.microsoft.com/office/powerpoint/2010/main" val="64167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6"/>
    </mc:Choice>
    <mc:Fallback>
      <p:transition spd="slow" advTm="5024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/>
              <a:t>Summary:</a:t>
            </a:r>
            <a:endParaRPr lang="en-US" b="1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97"/>
            <a:ext cx="10515600" cy="49772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cs typeface="Calibri"/>
              </a:rPr>
              <a:t>This project has been  great and </a:t>
            </a:r>
            <a:r>
              <a:rPr lang="en-GB" b="1" dirty="0">
                <a:cs typeface="Calibri"/>
              </a:rPr>
              <a:t>difficult</a:t>
            </a:r>
            <a:r>
              <a:rPr lang="en-GB" dirty="0">
                <a:cs typeface="Calibri"/>
              </a:rPr>
              <a:t> as in one way it's made sure that I output what I have learnt over the 10 weeks.</a:t>
            </a:r>
          </a:p>
          <a:p>
            <a:r>
              <a:rPr lang="en-GB" dirty="0">
                <a:cs typeface="Calibri"/>
              </a:rPr>
              <a:t>Personally as a 58 year old I have been able to collate the intensive tutorials that have been First Class both on the QA Portal and the QA Tutors that have been true Professionals.</a:t>
            </a:r>
          </a:p>
          <a:p>
            <a:r>
              <a:rPr lang="en-GB" dirty="0">
                <a:cs typeface="Calibri"/>
              </a:rPr>
              <a:t>I have found putting the project together demanding as mentally in my mind it sit correctly like a puzzle, however when the apps crash and error upon errors occur it one step forward and 20 backwards. </a:t>
            </a:r>
          </a:p>
          <a:p>
            <a:r>
              <a:rPr lang="en-GB" dirty="0">
                <a:cs typeface="Calibri"/>
              </a:rPr>
              <a:t>Sadly I feel I have failed due to lack of time on finishing my project and my frustration on GitHub and Azure hence got help from a fellow student that I collaborated with to learn everything from start to finish as I wanted to see the end result of front end to back office.</a:t>
            </a:r>
          </a:p>
        </p:txBody>
      </p:sp>
    </p:spTree>
    <p:extLst>
      <p:ext uri="{BB962C8B-B14F-4D97-AF65-F5344CB8AC3E}">
        <p14:creationId xmlns:p14="http://schemas.microsoft.com/office/powerpoint/2010/main" val="386370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6"/>
    </mc:Choice>
    <mc:Fallback>
      <p:transition spd="slow" advTm="5024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A Big Thank You to All at QA </a:t>
            </a: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&amp;</a:t>
            </a:r>
            <a:br>
              <a:rPr lang="en-US" sz="6600" b="1" dirty="0">
                <a:cs typeface="Calibri Light" panose="020F0302020204030204"/>
              </a:rPr>
            </a:br>
            <a:r>
              <a:rPr lang="en-US" sz="6600" b="1" dirty="0">
                <a:cs typeface="Calibri Light" panose="020F0302020204030204"/>
              </a:rPr>
              <a:t>to all my fellow Students.</a:t>
            </a:r>
            <a:br>
              <a:rPr lang="en-US" sz="6600" b="1" dirty="0">
                <a:cs typeface="Calibri Light" panose="020F0302020204030204"/>
              </a:rPr>
            </a:br>
            <a:br>
              <a:rPr lang="en-US" sz="6600" b="1" dirty="0">
                <a:cs typeface="Calibri Light" panose="020F0302020204030204"/>
              </a:rPr>
            </a:br>
            <a:r>
              <a:rPr lang="en-US" sz="4800" b="1" dirty="0">
                <a:cs typeface="Calibri Light" panose="020F0302020204030204"/>
              </a:rPr>
              <a:t>Satish</a:t>
            </a:r>
            <a:r>
              <a:rPr lang="en-US" sz="6600" b="1" dirty="0">
                <a:cs typeface="Calibri Light" panose="020F0302020204030204"/>
              </a:rPr>
              <a:t> </a:t>
            </a:r>
            <a:endParaRPr lang="en-GB" sz="6600" b="1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741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70"/>
    </mc:Choice>
    <mc:Fallback>
      <p:transition spd="slow" advTm="159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 panose="020F0302020204030204"/>
              </a:rPr>
              <a:t>On GitHub (Jenkins pulls from GitHub, Push to </a:t>
            </a:r>
            <a:r>
              <a:rPr lang="en-GB" b="1" dirty="0" err="1">
                <a:cs typeface="Calibri Light" panose="020F0302020204030204"/>
              </a:rPr>
              <a:t>Dockerhub</a:t>
            </a:r>
            <a:r>
              <a:rPr lang="en-GB" b="1" dirty="0">
                <a:cs typeface="Calibri Light" panose="020F0302020204030204"/>
              </a:rPr>
              <a:t>, Create </a:t>
            </a:r>
            <a:r>
              <a:rPr lang="en-GB" b="1" dirty="0" err="1">
                <a:cs typeface="Calibri Light" panose="020F0302020204030204"/>
              </a:rPr>
              <a:t>Docke</a:t>
            </a:r>
            <a:r>
              <a:rPr lang="en-GB" b="1" dirty="0">
                <a:cs typeface="Calibri Light" panose="020F0302020204030204"/>
              </a:rPr>
              <a:t> Image</a:t>
            </a:r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80093A1-80B2-CD7B-EB13-C3CA1BBD8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9" y="2018536"/>
            <a:ext cx="7738377" cy="4351338"/>
          </a:xfrm>
        </p:spPr>
      </p:pic>
    </p:spTree>
    <p:extLst>
      <p:ext uri="{BB962C8B-B14F-4D97-AF65-F5344CB8AC3E}">
        <p14:creationId xmlns:p14="http://schemas.microsoft.com/office/powerpoint/2010/main" val="78822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5"/>
    </mc:Choice>
    <mc:Fallback>
      <p:transition spd="slow" advTm="116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Jira Sprints</a:t>
            </a:r>
            <a:endParaRPr lang="en-GB">
              <a:cs typeface="Calibri Light" panose="020F03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E847FAF-A0A4-2A29-99AC-02BB6C3E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445" y="1689101"/>
            <a:ext cx="10651329" cy="4719636"/>
          </a:xfrm>
        </p:spPr>
      </p:pic>
    </p:spTree>
    <p:extLst>
      <p:ext uri="{BB962C8B-B14F-4D97-AF65-F5344CB8AC3E}">
        <p14:creationId xmlns:p14="http://schemas.microsoft.com/office/powerpoint/2010/main" val="173198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9"/>
    </mc:Choice>
    <mc:Fallback>
      <p:transition spd="slow" advTm="114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Add Flask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916F24-60DB-71F5-2EFD-A82B8CAB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492251"/>
            <a:ext cx="9250470" cy="5208587"/>
          </a:xfrm>
        </p:spPr>
      </p:pic>
    </p:spTree>
    <p:extLst>
      <p:ext uri="{BB962C8B-B14F-4D97-AF65-F5344CB8AC3E}">
        <p14:creationId xmlns:p14="http://schemas.microsoft.com/office/powerpoint/2010/main" val="404622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2"/>
    </mc:Choice>
    <mc:Fallback>
      <p:transition spd="slow" advTm="110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 Light"/>
              </a:rPr>
              <a:t>Sqlalchemey</a:t>
            </a:r>
            <a:r>
              <a:rPr lang="en-GB" b="1" dirty="0">
                <a:cs typeface="Calibri Light"/>
              </a:rPr>
              <a:t> Error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89C199-244B-0787-BD3C-55D67229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53" y="1381125"/>
            <a:ext cx="7738377" cy="4641623"/>
          </a:xfr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6037F9-F8FD-BB6D-2688-0726D879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57741"/>
            <a:ext cx="2743200" cy="1542519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DBCBB0-EDC7-C2D5-4F55-01E1F306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14" y="1378669"/>
            <a:ext cx="2743200" cy="45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5"/>
    </mc:Choice>
    <mc:Fallback>
      <p:transition spd="slow" advTm="1102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923</Words>
  <Application>Microsoft Office PowerPoint</Application>
  <PresentationFormat>Widescreen</PresentationFormat>
  <Paragraphs>79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QA Project </vt:lpstr>
      <vt:lpstr>Create Web App with Database</vt:lpstr>
      <vt:lpstr>Actual Web Pages</vt:lpstr>
      <vt:lpstr>Web Tasks</vt:lpstr>
      <vt:lpstr>Database Table</vt:lpstr>
      <vt:lpstr>On GitHub (Jenkins pulls from GitHub, Push to Dockerhub, Create Docke Image</vt:lpstr>
      <vt:lpstr>Jira Sprints</vt:lpstr>
      <vt:lpstr>Add Flask</vt:lpstr>
      <vt:lpstr>Sqlalchemey Error</vt:lpstr>
      <vt:lpstr>Loading Up PyCharm</vt:lpstr>
      <vt:lpstr>Setting Up Jenkins</vt:lpstr>
      <vt:lpstr>Jenkins Stage View </vt:lpstr>
      <vt:lpstr>Console Output</vt:lpstr>
      <vt:lpstr>Jenkins Build History</vt:lpstr>
      <vt:lpstr>Docker Images </vt:lpstr>
      <vt:lpstr>Image ID</vt:lpstr>
      <vt:lpstr>Docker Repository</vt:lpstr>
      <vt:lpstr>Doocker Tag</vt:lpstr>
      <vt:lpstr>Error URL not found</vt:lpstr>
      <vt:lpstr>PyCharm </vt:lpstr>
      <vt:lpstr>Back End Tasks: Docker / Container Build Up </vt:lpstr>
      <vt:lpstr> Errors : Images not showing up  </vt:lpstr>
      <vt:lpstr>Install the 3 VM's  </vt:lpstr>
      <vt:lpstr>    Error Tasks:    </vt:lpstr>
      <vt:lpstr>  Build Tasks: Finally loaded up files  </vt:lpstr>
      <vt:lpstr>Lap HACKED by Trojan Spyware</vt:lpstr>
      <vt:lpstr> Summary:  </vt:lpstr>
      <vt:lpstr>     A Big Thank You to All at QA  &amp; to all my fellow students.</vt:lpstr>
      <vt:lpstr>PowerPoint Presentation</vt:lpstr>
      <vt:lpstr>QA Project </vt:lpstr>
      <vt:lpstr>Create Web App with Database</vt:lpstr>
      <vt:lpstr>Web Tasks</vt:lpstr>
      <vt:lpstr>Database Table</vt:lpstr>
      <vt:lpstr>On GitHub (Jenkins pulls from GitHub, Push to Dockerhub, Create Docke Image</vt:lpstr>
      <vt:lpstr>Jira Sprints</vt:lpstr>
      <vt:lpstr>Add Flask</vt:lpstr>
      <vt:lpstr>Sqlalchemey Error</vt:lpstr>
      <vt:lpstr>Loading Up PyCharm</vt:lpstr>
      <vt:lpstr>Setting Up Jenkins</vt:lpstr>
      <vt:lpstr>Jenkins Stage View </vt:lpstr>
      <vt:lpstr>Console Output</vt:lpstr>
      <vt:lpstr>Jenkins Build History</vt:lpstr>
      <vt:lpstr>Docker Images </vt:lpstr>
      <vt:lpstr>Image ID</vt:lpstr>
      <vt:lpstr>Docker Repository</vt:lpstr>
      <vt:lpstr>Docker Tag</vt:lpstr>
      <vt:lpstr>Error URL not found</vt:lpstr>
      <vt:lpstr>PyCharm </vt:lpstr>
      <vt:lpstr>Back End Tasks: Docker / Container Build Up </vt:lpstr>
      <vt:lpstr> Errors : Images not showing up  </vt:lpstr>
      <vt:lpstr>Install the 3 VM's  </vt:lpstr>
      <vt:lpstr>    Error Tasks:    </vt:lpstr>
      <vt:lpstr>  Build Tasks: Finally loaded up files  </vt:lpstr>
      <vt:lpstr>Laptop HACKED by Phishing Website</vt:lpstr>
      <vt:lpstr> Summary:  </vt:lpstr>
      <vt:lpstr> Summary:  </vt:lpstr>
      <vt:lpstr> Summary:  </vt:lpstr>
      <vt:lpstr>     A Big Thank You to All at QA  &amp; to all my fellow Students.  Satish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Jethwa</dc:creator>
  <cp:lastModifiedBy>Satish Jethwa</cp:lastModifiedBy>
  <cp:revision>382</cp:revision>
  <dcterms:created xsi:type="dcterms:W3CDTF">2022-10-05T20:30:26Z</dcterms:created>
  <dcterms:modified xsi:type="dcterms:W3CDTF">2022-10-07T22:15:11Z</dcterms:modified>
</cp:coreProperties>
</file>